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2" r:id="rId2"/>
    <p:sldId id="263" r:id="rId3"/>
    <p:sldId id="259" r:id="rId4"/>
    <p:sldId id="260" r:id="rId5"/>
    <p:sldId id="261" r:id="rId6"/>
  </p:sldIdLst>
  <p:sldSz cx="8129588" cy="63007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16827-5922-4FB6-BD31-0C154176DDB3}" v="61" dt="2024-06-05T14:19:20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66906" autoAdjust="0"/>
  </p:normalViewPr>
  <p:slideViewPr>
    <p:cSldViewPr snapToGrid="0">
      <p:cViewPr varScale="1">
        <p:scale>
          <a:sx n="77" d="100"/>
          <a:sy n="77" d="100"/>
        </p:scale>
        <p:origin x="28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ll, Christiane" userId="050bb8cd-4a05-476b-93e8-347dd4e56066" providerId="ADAL" clId="{C5016827-5922-4FB6-BD31-0C154176DDB3}"/>
    <pc:docChg chg="undo redo custSel addSld delSld modSld sldOrd modMainMaster">
      <pc:chgData name="Proll, Christiane" userId="050bb8cd-4a05-476b-93e8-347dd4e56066" providerId="ADAL" clId="{C5016827-5922-4FB6-BD31-0C154176DDB3}" dt="2024-06-05T14:30:46.009" v="639"/>
      <pc:docMkLst>
        <pc:docMk/>
      </pc:docMkLst>
      <pc:sldChg chg="add del">
        <pc:chgData name="Proll, Christiane" userId="050bb8cd-4a05-476b-93e8-347dd4e56066" providerId="ADAL" clId="{C5016827-5922-4FB6-BD31-0C154176DDB3}" dt="2024-06-05T14:01:59.490" v="440"/>
        <pc:sldMkLst>
          <pc:docMk/>
          <pc:sldMk cId="3081373067" sldId="257"/>
        </pc:sldMkLst>
      </pc:sldChg>
      <pc:sldChg chg="addSp delSp modSp del mod modNotesTx">
        <pc:chgData name="Proll, Christiane" userId="050bb8cd-4a05-476b-93e8-347dd4e56066" providerId="ADAL" clId="{C5016827-5922-4FB6-BD31-0C154176DDB3}" dt="2024-06-05T14:01:35.384" v="435" actId="47"/>
        <pc:sldMkLst>
          <pc:docMk/>
          <pc:sldMk cId="4224757315" sldId="257"/>
        </pc:sldMkLst>
        <pc:spChg chg="add del mod">
          <ac:chgData name="Proll, Christiane" userId="050bb8cd-4a05-476b-93e8-347dd4e56066" providerId="ADAL" clId="{C5016827-5922-4FB6-BD31-0C154176DDB3}" dt="2024-06-05T13:57:40.765" v="270" actId="931"/>
          <ac:spMkLst>
            <pc:docMk/>
            <pc:sldMk cId="4224757315" sldId="257"/>
            <ac:spMk id="2" creationId="{201AC4B6-5891-21BF-1E9C-BAF0F017434A}"/>
          </ac:spMkLst>
        </pc:spChg>
        <pc:picChg chg="add mod">
          <ac:chgData name="Proll, Christiane" userId="050bb8cd-4a05-476b-93e8-347dd4e56066" providerId="ADAL" clId="{C5016827-5922-4FB6-BD31-0C154176DDB3}" dt="2024-06-05T13:53:36.987" v="215" actId="931"/>
          <ac:picMkLst>
            <pc:docMk/>
            <pc:sldMk cId="4224757315" sldId="257"/>
            <ac:picMk id="8" creationId="{EB958884-CA0B-D76E-492B-E504F0B0079C}"/>
          </ac:picMkLst>
        </pc:picChg>
        <pc:picChg chg="add mod">
          <ac:chgData name="Proll, Christiane" userId="050bb8cd-4a05-476b-93e8-347dd4e56066" providerId="ADAL" clId="{C5016827-5922-4FB6-BD31-0C154176DDB3}" dt="2024-06-05T13:54:19.531" v="223" actId="931"/>
          <ac:picMkLst>
            <pc:docMk/>
            <pc:sldMk cId="4224757315" sldId="257"/>
            <ac:picMk id="10" creationId="{7A57A4D0-6531-0276-5414-ABFFA3B231D5}"/>
          </ac:picMkLst>
        </pc:picChg>
        <pc:picChg chg="add del mod">
          <ac:chgData name="Proll, Christiane" userId="050bb8cd-4a05-476b-93e8-347dd4e56066" providerId="ADAL" clId="{C5016827-5922-4FB6-BD31-0C154176DDB3}" dt="2024-06-05T14:01:18.403" v="430" actId="14826"/>
          <ac:picMkLst>
            <pc:docMk/>
            <pc:sldMk cId="4224757315" sldId="257"/>
            <ac:picMk id="12" creationId="{A2B53656-0EC3-2534-75CF-A00054A7BC9A}"/>
          </ac:picMkLst>
        </pc:picChg>
      </pc:sldChg>
      <pc:sldChg chg="addSp delSp modSp del mod modNotesTx">
        <pc:chgData name="Proll, Christiane" userId="050bb8cd-4a05-476b-93e8-347dd4e56066" providerId="ADAL" clId="{C5016827-5922-4FB6-BD31-0C154176DDB3}" dt="2024-06-05T14:08:23.933" v="530" actId="47"/>
        <pc:sldMkLst>
          <pc:docMk/>
          <pc:sldMk cId="3729967005" sldId="258"/>
        </pc:sldMkLst>
        <pc:spChg chg="add del mod">
          <ac:chgData name="Proll, Christiane" userId="050bb8cd-4a05-476b-93e8-347dd4e56066" providerId="ADAL" clId="{C5016827-5922-4FB6-BD31-0C154176DDB3}" dt="2024-06-05T14:03:48.923" v="481" actId="931"/>
          <ac:spMkLst>
            <pc:docMk/>
            <pc:sldMk cId="3729967005" sldId="258"/>
            <ac:spMk id="2" creationId="{90AF7FF9-917D-391F-6437-B3B94870FCE8}"/>
          </ac:spMkLst>
        </pc:spChg>
        <pc:picChg chg="add del mod">
          <ac:chgData name="Proll, Christiane" userId="050bb8cd-4a05-476b-93e8-347dd4e56066" providerId="ADAL" clId="{C5016827-5922-4FB6-BD31-0C154176DDB3}" dt="2024-06-05T14:08:19.188" v="528" actId="478"/>
          <ac:picMkLst>
            <pc:docMk/>
            <pc:sldMk cId="3729967005" sldId="258"/>
            <ac:picMk id="4" creationId="{7C15D314-FF37-FBA3-BFB1-2B3174CC2A4C}"/>
          </ac:picMkLst>
        </pc:picChg>
        <pc:picChg chg="add mod">
          <ac:chgData name="Proll, Christiane" userId="050bb8cd-4a05-476b-93e8-347dd4e56066" providerId="ADAL" clId="{C5016827-5922-4FB6-BD31-0C154176DDB3}" dt="2024-06-05T13:53:35.929" v="213" actId="931"/>
          <ac:picMkLst>
            <pc:docMk/>
            <pc:sldMk cId="3729967005" sldId="258"/>
            <ac:picMk id="4" creationId="{A9A6C9BB-99CF-657B-3B6E-964C9BE9092C}"/>
          </ac:picMkLst>
        </pc:picChg>
      </pc:sldChg>
      <pc:sldChg chg="addSp delSp modSp mod ord modNotesTx">
        <pc:chgData name="Proll, Christiane" userId="050bb8cd-4a05-476b-93e8-347dd4e56066" providerId="ADAL" clId="{C5016827-5922-4FB6-BD31-0C154176DDB3}" dt="2024-06-05T14:30:41.050" v="638"/>
        <pc:sldMkLst>
          <pc:docMk/>
          <pc:sldMk cId="2636542804" sldId="259"/>
        </pc:sldMkLst>
        <pc:spChg chg="add del mod">
          <ac:chgData name="Proll, Christiane" userId="050bb8cd-4a05-476b-93e8-347dd4e56066" providerId="ADAL" clId="{C5016827-5922-4FB6-BD31-0C154176DDB3}" dt="2024-06-05T14:11:50.459" v="579" actId="122"/>
          <ac:spMkLst>
            <pc:docMk/>
            <pc:sldMk cId="2636542804" sldId="259"/>
            <ac:spMk id="2" creationId="{219FDCA2-8CA1-3CAD-6783-66E658DFA9F0}"/>
          </ac:spMkLst>
        </pc:spChg>
        <pc:picChg chg="add mod">
          <ac:chgData name="Proll, Christiane" userId="050bb8cd-4a05-476b-93e8-347dd4e56066" providerId="ADAL" clId="{C5016827-5922-4FB6-BD31-0C154176DDB3}" dt="2024-06-05T13:53:35.409" v="211" actId="931"/>
          <ac:picMkLst>
            <pc:docMk/>
            <pc:sldMk cId="2636542804" sldId="259"/>
            <ac:picMk id="4" creationId="{15A18922-D9FE-83AE-C2B3-C4DE7BC43622}"/>
          </ac:picMkLst>
        </pc:picChg>
        <pc:picChg chg="add mod">
          <ac:chgData name="Proll, Christiane" userId="050bb8cd-4a05-476b-93e8-347dd4e56066" providerId="ADAL" clId="{C5016827-5922-4FB6-BD31-0C154176DDB3}" dt="2024-06-05T14:08:45.034" v="539" actId="931"/>
          <ac:picMkLst>
            <pc:docMk/>
            <pc:sldMk cId="2636542804" sldId="259"/>
            <ac:picMk id="4" creationId="{E7C33E6D-A0AC-11FE-3D2B-187E007A5D64}"/>
          </ac:picMkLst>
        </pc:picChg>
      </pc:sldChg>
      <pc:sldChg chg="addSp delSp modSp mod modNotesTx">
        <pc:chgData name="Proll, Christiane" userId="050bb8cd-4a05-476b-93e8-347dd4e56066" providerId="ADAL" clId="{C5016827-5922-4FB6-BD31-0C154176DDB3}" dt="2024-06-05T14:30:46.009" v="639"/>
        <pc:sldMkLst>
          <pc:docMk/>
          <pc:sldMk cId="3653494536" sldId="260"/>
        </pc:sldMkLst>
        <pc:spChg chg="add del mod">
          <ac:chgData name="Proll, Christiane" userId="050bb8cd-4a05-476b-93e8-347dd4e56066" providerId="ADAL" clId="{C5016827-5922-4FB6-BD31-0C154176DDB3}" dt="2024-06-05T14:11:53.446" v="580" actId="122"/>
          <ac:spMkLst>
            <pc:docMk/>
            <pc:sldMk cId="3653494536" sldId="260"/>
            <ac:spMk id="2" creationId="{B2F73818-B692-2DCA-62AD-68F20AA495EF}"/>
          </ac:spMkLst>
        </pc:spChg>
        <pc:picChg chg="add mod">
          <ac:chgData name="Proll, Christiane" userId="050bb8cd-4a05-476b-93e8-347dd4e56066" providerId="ADAL" clId="{C5016827-5922-4FB6-BD31-0C154176DDB3}" dt="2024-06-05T13:53:34.775" v="209" actId="931"/>
          <ac:picMkLst>
            <pc:docMk/>
            <pc:sldMk cId="3653494536" sldId="260"/>
            <ac:picMk id="4" creationId="{641B075E-5681-D972-449A-A914B33FD57E}"/>
          </ac:picMkLst>
        </pc:picChg>
      </pc:sldChg>
      <pc:sldChg chg="addSp delSp modSp mod modNotesTx">
        <pc:chgData name="Proll, Christiane" userId="050bb8cd-4a05-476b-93e8-347dd4e56066" providerId="ADAL" clId="{C5016827-5922-4FB6-BD31-0C154176DDB3}" dt="2024-06-05T14:30:24.624" v="635" actId="20577"/>
        <pc:sldMkLst>
          <pc:docMk/>
          <pc:sldMk cId="581883103" sldId="261"/>
        </pc:sldMkLst>
        <pc:spChg chg="add del mod">
          <ac:chgData name="Proll, Christiane" userId="050bb8cd-4a05-476b-93e8-347dd4e56066" providerId="ADAL" clId="{C5016827-5922-4FB6-BD31-0C154176DDB3}" dt="2024-06-05T14:11:56.274" v="581" actId="122"/>
          <ac:spMkLst>
            <pc:docMk/>
            <pc:sldMk cId="581883103" sldId="261"/>
            <ac:spMk id="2" creationId="{D787A67A-DD2B-B9EE-A7B7-FCBD52666F24}"/>
          </ac:spMkLst>
        </pc:spChg>
        <pc:spChg chg="add del">
          <ac:chgData name="Proll, Christiane" userId="050bb8cd-4a05-476b-93e8-347dd4e56066" providerId="ADAL" clId="{C5016827-5922-4FB6-BD31-0C154176DDB3}" dt="2024-06-05T14:02:46.195" v="478" actId="22"/>
          <ac:spMkLst>
            <pc:docMk/>
            <pc:sldMk cId="581883103" sldId="261"/>
            <ac:spMk id="8" creationId="{8FA4F609-FEE8-DC41-581B-9E094293A9D4}"/>
          </ac:spMkLst>
        </pc:spChg>
        <pc:picChg chg="add mod">
          <ac:chgData name="Proll, Christiane" userId="050bb8cd-4a05-476b-93e8-347dd4e56066" providerId="ADAL" clId="{C5016827-5922-4FB6-BD31-0C154176DDB3}" dt="2024-06-05T13:53:34.755" v="207" actId="931"/>
          <ac:picMkLst>
            <pc:docMk/>
            <pc:sldMk cId="581883103" sldId="261"/>
            <ac:picMk id="6" creationId="{4219F231-E497-322C-23DB-AD750DDDCE78}"/>
          </ac:picMkLst>
        </pc:picChg>
      </pc:sldChg>
      <pc:sldChg chg="modSp new mod modNotesTx">
        <pc:chgData name="Proll, Christiane" userId="050bb8cd-4a05-476b-93e8-347dd4e56066" providerId="ADAL" clId="{C5016827-5922-4FB6-BD31-0C154176DDB3}" dt="2024-06-05T14:30:35.515" v="637"/>
        <pc:sldMkLst>
          <pc:docMk/>
          <pc:sldMk cId="2431722510" sldId="262"/>
        </pc:sldMkLst>
        <pc:spChg chg="mod">
          <ac:chgData name="Proll, Christiane" userId="050bb8cd-4a05-476b-93e8-347dd4e56066" providerId="ADAL" clId="{C5016827-5922-4FB6-BD31-0C154176DDB3}" dt="2024-06-05T14:11:21.072" v="575" actId="404"/>
          <ac:spMkLst>
            <pc:docMk/>
            <pc:sldMk cId="2431722510" sldId="262"/>
            <ac:spMk id="2" creationId="{CA294939-237D-A816-A9D4-503281C3442D}"/>
          </ac:spMkLst>
        </pc:spChg>
      </pc:sldChg>
      <pc:sldChg chg="addSp delSp modSp new del mod ord modNotesTx">
        <pc:chgData name="Proll, Christiane" userId="050bb8cd-4a05-476b-93e8-347dd4e56066" providerId="ADAL" clId="{C5016827-5922-4FB6-BD31-0C154176DDB3}" dt="2024-06-05T14:08:22.487" v="529" actId="47"/>
        <pc:sldMkLst>
          <pc:docMk/>
          <pc:sldMk cId="3374645399" sldId="262"/>
        </pc:sldMkLst>
        <pc:spChg chg="del">
          <ac:chgData name="Proll, Christiane" userId="050bb8cd-4a05-476b-93e8-347dd4e56066" providerId="ADAL" clId="{C5016827-5922-4FB6-BD31-0C154176DDB3}" dt="2024-06-05T14:04:26.957" v="484" actId="931"/>
          <ac:spMkLst>
            <pc:docMk/>
            <pc:sldMk cId="3374645399" sldId="262"/>
            <ac:spMk id="2" creationId="{3E464497-B445-F69F-C316-FD4E0CDD64B0}"/>
          </ac:spMkLst>
        </pc:spChg>
        <pc:picChg chg="add mod">
          <ac:chgData name="Proll, Christiane" userId="050bb8cd-4a05-476b-93e8-347dd4e56066" providerId="ADAL" clId="{C5016827-5922-4FB6-BD31-0C154176DDB3}" dt="2024-06-05T14:04:27.495" v="486" actId="962"/>
          <ac:picMkLst>
            <pc:docMk/>
            <pc:sldMk cId="3374645399" sldId="262"/>
            <ac:picMk id="4" creationId="{82F1AD0D-5EA8-5BF2-3223-561BB76E801F}"/>
          </ac:picMkLst>
        </pc:picChg>
      </pc:sldChg>
      <pc:sldChg chg="modSp add del mod">
        <pc:chgData name="Proll, Christiane" userId="050bb8cd-4a05-476b-93e8-347dd4e56066" providerId="ADAL" clId="{C5016827-5922-4FB6-BD31-0C154176DDB3}" dt="2024-06-05T14:01:34.695" v="434" actId="47"/>
        <pc:sldMkLst>
          <pc:docMk/>
          <pc:sldMk cId="3952676760" sldId="262"/>
        </pc:sldMkLst>
        <pc:picChg chg="mod">
          <ac:chgData name="Proll, Christiane" userId="050bb8cd-4a05-476b-93e8-347dd4e56066" providerId="ADAL" clId="{C5016827-5922-4FB6-BD31-0C154176DDB3}" dt="2024-06-05T14:01:28.639" v="433" actId="1076"/>
          <ac:picMkLst>
            <pc:docMk/>
            <pc:sldMk cId="3952676760" sldId="262"/>
            <ac:picMk id="12" creationId="{A2B53656-0EC3-2534-75CF-A00054A7BC9A}"/>
          </ac:picMkLst>
        </pc:picChg>
      </pc:sldChg>
      <pc:sldChg chg="modSp new mod modNotesTx">
        <pc:chgData name="Proll, Christiane" userId="050bb8cd-4a05-476b-93e8-347dd4e56066" providerId="ADAL" clId="{C5016827-5922-4FB6-BD31-0C154176DDB3}" dt="2024-06-05T14:30:32.690" v="636"/>
        <pc:sldMkLst>
          <pc:docMk/>
          <pc:sldMk cId="1572161581" sldId="263"/>
        </pc:sldMkLst>
        <pc:spChg chg="mod">
          <ac:chgData name="Proll, Christiane" userId="050bb8cd-4a05-476b-93e8-347dd4e56066" providerId="ADAL" clId="{C5016827-5922-4FB6-BD31-0C154176DDB3}" dt="2024-06-05T14:11:16.245" v="573" actId="404"/>
          <ac:spMkLst>
            <pc:docMk/>
            <pc:sldMk cId="1572161581" sldId="263"/>
            <ac:spMk id="2" creationId="{0CE43D01-9DBF-E245-6C16-E306CFDDB7B1}"/>
          </ac:spMkLst>
        </pc:spChg>
      </pc:sldChg>
      <pc:sldMasterChg chg="modSldLayout">
        <pc:chgData name="Proll, Christiane" userId="050bb8cd-4a05-476b-93e8-347dd4e56066" providerId="ADAL" clId="{C5016827-5922-4FB6-BD31-0C154176DDB3}" dt="2024-06-05T14:19:25.104" v="624" actId="478"/>
        <pc:sldMasterMkLst>
          <pc:docMk/>
          <pc:sldMasterMk cId="2995582535" sldId="2147483660"/>
        </pc:sldMasterMkLst>
        <pc:sldLayoutChg chg="addSp delSp modSp mod">
          <pc:chgData name="Proll, Christiane" userId="050bb8cd-4a05-476b-93e8-347dd4e56066" providerId="ADAL" clId="{C5016827-5922-4FB6-BD31-0C154176DDB3}" dt="2024-06-05T14:16:44.714" v="587" actId="478"/>
          <pc:sldLayoutMkLst>
            <pc:docMk/>
            <pc:sldMasterMk cId="2995582535" sldId="2147483660"/>
            <pc:sldLayoutMk cId="2496061446" sldId="2147483662"/>
          </pc:sldLayoutMkLst>
          <pc:spChg chg="mod">
            <ac:chgData name="Proll, Christiane" userId="050bb8cd-4a05-476b-93e8-347dd4e56066" providerId="ADAL" clId="{C5016827-5922-4FB6-BD31-0C154176DDB3}" dt="2024-06-05T13:53:46.497" v="216" actId="14100"/>
            <ac:spMkLst>
              <pc:docMk/>
              <pc:sldMasterMk cId="2995582535" sldId="2147483660"/>
              <pc:sldLayoutMk cId="2496061446" sldId="2147483662"/>
              <ac:spMk id="12" creationId="{BF0645E0-A1AB-D825-6C93-031AFF35D422}"/>
            </ac:spMkLst>
          </pc:spChg>
          <pc:picChg chg="add mod ord">
            <ac:chgData name="Proll, Christiane" userId="050bb8cd-4a05-476b-93e8-347dd4e56066" providerId="ADAL" clId="{C5016827-5922-4FB6-BD31-0C154176DDB3}" dt="2024-06-05T14:16:42.307" v="586" actId="167"/>
            <ac:picMkLst>
              <pc:docMk/>
              <pc:sldMasterMk cId="2995582535" sldId="2147483660"/>
              <pc:sldLayoutMk cId="2496061446" sldId="2147483662"/>
              <ac:picMk id="3" creationId="{0ACA0817-9464-4DC3-34DB-C48C9792A722}"/>
            </ac:picMkLst>
          </pc:picChg>
          <pc:picChg chg="del mod">
            <ac:chgData name="Proll, Christiane" userId="050bb8cd-4a05-476b-93e8-347dd4e56066" providerId="ADAL" clId="{C5016827-5922-4FB6-BD31-0C154176DDB3}" dt="2024-06-05T14:16:44.714" v="587" actId="478"/>
            <ac:picMkLst>
              <pc:docMk/>
              <pc:sldMasterMk cId="2995582535" sldId="2147483660"/>
              <pc:sldLayoutMk cId="2496061446" sldId="2147483662"/>
              <ac:picMk id="11" creationId="{DFB86C0C-DB3F-63D3-559A-217606688CC1}"/>
            </ac:picMkLst>
          </pc:picChg>
        </pc:sldLayoutChg>
        <pc:sldLayoutChg chg="addSp delSp modSp mod">
          <pc:chgData name="Proll, Christiane" userId="050bb8cd-4a05-476b-93e8-347dd4e56066" providerId="ADAL" clId="{C5016827-5922-4FB6-BD31-0C154176DDB3}" dt="2024-06-05T14:17:44.474" v="606" actId="478"/>
          <pc:sldLayoutMkLst>
            <pc:docMk/>
            <pc:sldMasterMk cId="2995582535" sldId="2147483660"/>
            <pc:sldLayoutMk cId="2054392771" sldId="2147483672"/>
          </pc:sldLayoutMkLst>
          <pc:spChg chg="mod">
            <ac:chgData name="Proll, Christiane" userId="050bb8cd-4a05-476b-93e8-347dd4e56066" providerId="ADAL" clId="{C5016827-5922-4FB6-BD31-0C154176DDB3}" dt="2024-06-05T13:53:32.997" v="202" actId="1037"/>
            <ac:spMkLst>
              <pc:docMk/>
              <pc:sldMasterMk cId="2995582535" sldId="2147483660"/>
              <pc:sldLayoutMk cId="2054392771" sldId="2147483672"/>
              <ac:spMk id="3" creationId="{D6C1FD62-EADE-7BCA-313C-B1FB40FF5E1D}"/>
            </ac:spMkLst>
          </pc:spChg>
          <pc:picChg chg="add del mod">
            <ac:chgData name="Proll, Christiane" userId="050bb8cd-4a05-476b-93e8-347dd4e56066" providerId="ADAL" clId="{C5016827-5922-4FB6-BD31-0C154176DDB3}" dt="2024-06-05T14:17:44.474" v="606" actId="478"/>
            <ac:picMkLst>
              <pc:docMk/>
              <pc:sldMasterMk cId="2995582535" sldId="2147483660"/>
              <pc:sldLayoutMk cId="2054392771" sldId="2147483672"/>
              <ac:picMk id="2" creationId="{16340FD7-5467-C6B7-0380-4D15A5A62FD8}"/>
            </ac:picMkLst>
          </pc:picChg>
          <pc:picChg chg="add mod ord">
            <ac:chgData name="Proll, Christiane" userId="050bb8cd-4a05-476b-93e8-347dd4e56066" providerId="ADAL" clId="{C5016827-5922-4FB6-BD31-0C154176DDB3}" dt="2024-06-05T14:17:44.253" v="605" actId="167"/>
            <ac:picMkLst>
              <pc:docMk/>
              <pc:sldMasterMk cId="2995582535" sldId="2147483660"/>
              <pc:sldLayoutMk cId="2054392771" sldId="2147483672"/>
              <ac:picMk id="8" creationId="{9DB4A78F-C6A5-CAAE-C1BD-8752C4FB4450}"/>
            </ac:picMkLst>
          </pc:picChg>
        </pc:sldLayoutChg>
        <pc:sldLayoutChg chg="addSp delSp modSp mod">
          <pc:chgData name="Proll, Christiane" userId="050bb8cd-4a05-476b-93e8-347dd4e56066" providerId="ADAL" clId="{C5016827-5922-4FB6-BD31-0C154176DDB3}" dt="2024-06-05T14:18:53.809" v="612" actId="478"/>
          <pc:sldLayoutMkLst>
            <pc:docMk/>
            <pc:sldMasterMk cId="2995582535" sldId="2147483660"/>
            <pc:sldLayoutMk cId="663388310" sldId="2147483673"/>
          </pc:sldLayoutMkLst>
          <pc:spChg chg="mod">
            <ac:chgData name="Proll, Christiane" userId="050bb8cd-4a05-476b-93e8-347dd4e56066" providerId="ADAL" clId="{C5016827-5922-4FB6-BD31-0C154176DDB3}" dt="2024-06-05T14:09:01.246" v="545" actId="1037"/>
            <ac:spMkLst>
              <pc:docMk/>
              <pc:sldMasterMk cId="2995582535" sldId="2147483660"/>
              <pc:sldLayoutMk cId="663388310" sldId="2147483673"/>
              <ac:spMk id="7" creationId="{BFB93F88-85EF-7EB9-9A4E-7FB35031FA15}"/>
            </ac:spMkLst>
          </pc:spChg>
          <pc:picChg chg="del mod">
            <ac:chgData name="Proll, Christiane" userId="050bb8cd-4a05-476b-93e8-347dd4e56066" providerId="ADAL" clId="{C5016827-5922-4FB6-BD31-0C154176DDB3}" dt="2024-06-05T14:18:53.809" v="612" actId="478"/>
            <ac:picMkLst>
              <pc:docMk/>
              <pc:sldMasterMk cId="2995582535" sldId="2147483660"/>
              <pc:sldLayoutMk cId="663388310" sldId="2147483673"/>
              <ac:picMk id="3" creationId="{4390589F-BC5D-452C-F92B-182D977BB4F5}"/>
            </ac:picMkLst>
          </pc:picChg>
          <pc:picChg chg="add mod ord">
            <ac:chgData name="Proll, Christiane" userId="050bb8cd-4a05-476b-93e8-347dd4e56066" providerId="ADAL" clId="{C5016827-5922-4FB6-BD31-0C154176DDB3}" dt="2024-06-05T14:18:52.615" v="611" actId="167"/>
            <ac:picMkLst>
              <pc:docMk/>
              <pc:sldMasterMk cId="2995582535" sldId="2147483660"/>
              <pc:sldLayoutMk cId="663388310" sldId="2147483673"/>
              <ac:picMk id="8" creationId="{6E8321C1-27F0-1849-3809-3A73BA53B102}"/>
            </ac:picMkLst>
          </pc:picChg>
        </pc:sldLayoutChg>
        <pc:sldLayoutChg chg="addSp delSp modSp mod">
          <pc:chgData name="Proll, Christiane" userId="050bb8cd-4a05-476b-93e8-347dd4e56066" providerId="ADAL" clId="{C5016827-5922-4FB6-BD31-0C154176DDB3}" dt="2024-06-05T14:19:10.673" v="618" actId="478"/>
          <pc:sldLayoutMkLst>
            <pc:docMk/>
            <pc:sldMasterMk cId="2995582535" sldId="2147483660"/>
            <pc:sldLayoutMk cId="1879955689" sldId="2147483674"/>
          </pc:sldLayoutMkLst>
          <pc:spChg chg="mod">
            <ac:chgData name="Proll, Christiane" userId="050bb8cd-4a05-476b-93e8-347dd4e56066" providerId="ADAL" clId="{C5016827-5922-4FB6-BD31-0C154176DDB3}" dt="2024-06-05T13:53:33.433" v="204" actId="1037"/>
            <ac:spMkLst>
              <pc:docMk/>
              <pc:sldMasterMk cId="2995582535" sldId="2147483660"/>
              <pc:sldLayoutMk cId="1879955689" sldId="2147483674"/>
              <ac:spMk id="7" creationId="{0F2C7F90-1346-E0C9-2B92-183CEC74DFAC}"/>
            </ac:spMkLst>
          </pc:spChg>
          <pc:picChg chg="del mod">
            <ac:chgData name="Proll, Christiane" userId="050bb8cd-4a05-476b-93e8-347dd4e56066" providerId="ADAL" clId="{C5016827-5922-4FB6-BD31-0C154176DDB3}" dt="2024-06-05T14:19:10.673" v="618" actId="478"/>
            <ac:picMkLst>
              <pc:docMk/>
              <pc:sldMasterMk cId="2995582535" sldId="2147483660"/>
              <pc:sldLayoutMk cId="1879955689" sldId="2147483674"/>
              <ac:picMk id="3" creationId="{79C99E83-58B7-F8E5-86CB-9F6E32ABF82C}"/>
            </ac:picMkLst>
          </pc:picChg>
          <pc:picChg chg="add mod ord">
            <ac:chgData name="Proll, Christiane" userId="050bb8cd-4a05-476b-93e8-347dd4e56066" providerId="ADAL" clId="{C5016827-5922-4FB6-BD31-0C154176DDB3}" dt="2024-06-05T14:19:09.679" v="617" actId="167"/>
            <ac:picMkLst>
              <pc:docMk/>
              <pc:sldMasterMk cId="2995582535" sldId="2147483660"/>
              <pc:sldLayoutMk cId="1879955689" sldId="2147483674"/>
              <ac:picMk id="8" creationId="{CEF3A47C-C23D-4FFD-441C-9CB4175BE8D6}"/>
            </ac:picMkLst>
          </pc:picChg>
        </pc:sldLayoutChg>
        <pc:sldLayoutChg chg="addSp delSp modSp mod">
          <pc:chgData name="Proll, Christiane" userId="050bb8cd-4a05-476b-93e8-347dd4e56066" providerId="ADAL" clId="{C5016827-5922-4FB6-BD31-0C154176DDB3}" dt="2024-06-05T14:19:25.104" v="624" actId="478"/>
          <pc:sldLayoutMkLst>
            <pc:docMk/>
            <pc:sldMasterMk cId="2995582535" sldId="2147483660"/>
            <pc:sldLayoutMk cId="1190456524" sldId="2147483675"/>
          </pc:sldLayoutMkLst>
          <pc:spChg chg="mod">
            <ac:chgData name="Proll, Christiane" userId="050bb8cd-4a05-476b-93e8-347dd4e56066" providerId="ADAL" clId="{C5016827-5922-4FB6-BD31-0C154176DDB3}" dt="2024-06-05T13:53:33.635" v="205" actId="1037"/>
            <ac:spMkLst>
              <pc:docMk/>
              <pc:sldMasterMk cId="2995582535" sldId="2147483660"/>
              <pc:sldLayoutMk cId="1190456524" sldId="2147483675"/>
              <ac:spMk id="7" creationId="{71D0156B-4B74-871D-EF8E-DB6CDF1E258B}"/>
            </ac:spMkLst>
          </pc:spChg>
          <pc:picChg chg="del mod">
            <ac:chgData name="Proll, Christiane" userId="050bb8cd-4a05-476b-93e8-347dd4e56066" providerId="ADAL" clId="{C5016827-5922-4FB6-BD31-0C154176DDB3}" dt="2024-06-05T14:19:25.104" v="624" actId="478"/>
            <ac:picMkLst>
              <pc:docMk/>
              <pc:sldMasterMk cId="2995582535" sldId="2147483660"/>
              <pc:sldLayoutMk cId="1190456524" sldId="2147483675"/>
              <ac:picMk id="3" creationId="{6B219598-3323-F0E4-1220-2D585E344772}"/>
            </ac:picMkLst>
          </pc:picChg>
          <pc:picChg chg="add mod ord">
            <ac:chgData name="Proll, Christiane" userId="050bb8cd-4a05-476b-93e8-347dd4e56066" providerId="ADAL" clId="{C5016827-5922-4FB6-BD31-0C154176DDB3}" dt="2024-06-05T14:19:23.989" v="623" actId="167"/>
            <ac:picMkLst>
              <pc:docMk/>
              <pc:sldMasterMk cId="2995582535" sldId="2147483660"/>
              <pc:sldLayoutMk cId="1190456524" sldId="2147483675"/>
              <ac:picMk id="8" creationId="{B2345045-41B9-E262-20FE-BDA432364D8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88AD8-9048-4993-A09B-B73B7517E47A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43000"/>
            <a:ext cx="3981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9FD5C-425E-4B99-BAA4-7536A0C9F27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67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1pPr>
    <a:lvl2pPr marL="346329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2pPr>
    <a:lvl3pPr marL="692658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3pPr>
    <a:lvl4pPr marL="1038987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4pPr>
    <a:lvl5pPr marL="1385316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5pPr>
    <a:lvl6pPr marL="1731645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6pPr>
    <a:lvl7pPr marL="2077974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7pPr>
    <a:lvl8pPr marL="2424303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8pPr>
    <a:lvl9pPr marL="2770632" algn="l" defTabSz="692658" rtl="0" eaLnBrk="1" latinLnBrk="0" hangingPunct="1">
      <a:defRPr sz="9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feed/hashtag/?keywords=bayoconnect&amp;highlightedUpdateUrns=urn%3Ali%3Aactivity%3A7203748108260786176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bayoconnect.org/" TargetMode="External"/><Relationship Id="rId4" Type="http://schemas.openxmlformats.org/officeDocument/2006/relationships/hyperlink" Target="https://www.linkedin.com/feed/hashtag/?keywords=biom&amp;highlightedUpdateUrns=urn%3Ali%3Aactivity%3A7184087257262260225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 one </a:t>
            </a:r>
            <a:r>
              <a:rPr lang="en-US" dirty="0"/>
              <a:t>slide.</a:t>
            </a:r>
          </a:p>
          <a:p>
            <a:endParaRPr lang="en-US" dirty="0"/>
          </a:p>
          <a:p>
            <a:r>
              <a:rPr lang="en-US" dirty="0"/>
              <a:t>To personalize this graphic with your photo/logo, simply click on the icon in the white square box.</a:t>
            </a:r>
          </a:p>
          <a:p>
            <a:r>
              <a:rPr lang="en-US" dirty="0"/>
              <a:t>Select the file of your photo/logo . The photo/logo is now probably not displayed in full but only in the section in the box. Please click on the image and select: Image tool -&gt; Format -&gt; Crop -&gt; Fit</a:t>
            </a:r>
          </a:p>
          <a:p>
            <a:r>
              <a:rPr lang="en-US" dirty="0"/>
              <a:t>Please do not move or scale the photo/logo.</a:t>
            </a:r>
          </a:p>
          <a:p>
            <a:endParaRPr lang="en-US" dirty="0"/>
          </a:p>
          <a:p>
            <a:r>
              <a:rPr lang="en-US" dirty="0"/>
              <a:t>Now you can save the file as an image on your PC via file -&gt; Save as and then use it via e.g. LinkedIn</a:t>
            </a:r>
          </a:p>
          <a:p>
            <a:endParaRPr lang="en-US" dirty="0"/>
          </a:p>
          <a:p>
            <a:r>
              <a:rPr lang="en-US" dirty="0"/>
              <a:t>Feel free to use </a:t>
            </a:r>
            <a:r>
              <a:rPr lang="de-DE" dirty="0">
                <a:hlinkClick r:id="rId3"/>
              </a:rPr>
              <a:t>#BayOConnect</a:t>
            </a:r>
            <a:r>
              <a:rPr lang="de-DE" dirty="0"/>
              <a:t>, </a:t>
            </a:r>
            <a:r>
              <a:rPr lang="de-DE" dirty="0">
                <a:hlinkClick r:id="rId4"/>
              </a:rPr>
              <a:t>#BioM</a:t>
            </a:r>
            <a:r>
              <a:rPr lang="de-DE" dirty="0"/>
              <a:t> and </a:t>
            </a:r>
            <a:r>
              <a:rPr lang="en-US" dirty="0"/>
              <a:t>copy the </a:t>
            </a:r>
            <a:r>
              <a:rPr lang="de-DE" dirty="0">
                <a:hlinkClick r:id="rId5"/>
              </a:rPr>
              <a:t>www.bayoconnect.org</a:t>
            </a:r>
            <a:r>
              <a:rPr lang="de-DE" dirty="0"/>
              <a:t> </a:t>
            </a:r>
            <a:r>
              <a:rPr lang="en-US" dirty="0"/>
              <a:t>into your post.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9FD5C-425E-4B99-BAA4-7536A0C9F27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99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92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 Bildsymbol im Rahmen klicken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Foto oder Logo einfügen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Kopie speichern unter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Dateiformat </a:t>
            </a:r>
            <a:r>
              <a:rPr lang="de-DE" dirty="0" err="1"/>
              <a:t>jpg</a:t>
            </a:r>
            <a:r>
              <a:rPr lang="de-DE" dirty="0"/>
              <a:t> oder </a:t>
            </a:r>
            <a:r>
              <a:rPr lang="de-DE" dirty="0" err="1"/>
              <a:t>png</a:t>
            </a:r>
            <a:r>
              <a:rPr lang="de-DE" dirty="0"/>
              <a:t> auswählen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Speichern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Nur diese Folie speichern“ auswählen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9FD5C-425E-4B99-BAA4-7536A0C9F27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082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92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 Bildsymbol im Rahmen klicken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Foto oder Logo einfügen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Kopie speichern unter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Dateiformat </a:t>
            </a:r>
            <a:r>
              <a:rPr lang="de-DE" dirty="0" err="1"/>
              <a:t>jpg</a:t>
            </a:r>
            <a:r>
              <a:rPr lang="de-DE" dirty="0"/>
              <a:t> oder </a:t>
            </a:r>
            <a:r>
              <a:rPr lang="de-DE" dirty="0" err="1"/>
              <a:t>png</a:t>
            </a:r>
            <a:r>
              <a:rPr lang="de-DE" dirty="0"/>
              <a:t> auswählen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Speichern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Nur diese Folie speichern“ auswählen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9FD5C-425E-4B99-BAA4-7536A0C9F27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07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92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 Bildsymbol im Rahmen klicken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Foto oder Logo einfügen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Kopie speichern unter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Dateiformat </a:t>
            </a:r>
            <a:r>
              <a:rPr lang="de-DE" dirty="0" err="1"/>
              <a:t>jpg</a:t>
            </a:r>
            <a:r>
              <a:rPr lang="de-DE" dirty="0"/>
              <a:t> oder </a:t>
            </a:r>
            <a:r>
              <a:rPr lang="de-DE" dirty="0" err="1"/>
              <a:t>png</a:t>
            </a:r>
            <a:r>
              <a:rPr lang="de-DE" dirty="0"/>
              <a:t> auswählen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Speichern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Nur diese Folie speichern“ auswählen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9FD5C-425E-4B99-BAA4-7536A0C9F27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160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9265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Auf Bildsymbol im Rahmen klicken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Foto oder Logo einfügen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Kopie speichern unter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Dateiformat </a:t>
            </a:r>
            <a:r>
              <a:rPr lang="de-DE" dirty="0" err="1"/>
              <a:t>jpg</a:t>
            </a:r>
            <a:r>
              <a:rPr lang="de-DE" dirty="0"/>
              <a:t> oder </a:t>
            </a:r>
            <a:r>
              <a:rPr lang="de-DE" dirty="0" err="1"/>
              <a:t>png</a:t>
            </a:r>
            <a:r>
              <a:rPr lang="de-DE" dirty="0"/>
              <a:t> auswählen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Speichern </a:t>
            </a:r>
            <a:r>
              <a:rPr lang="de-DE" dirty="0">
                <a:sym typeface="Wingdings" panose="05000000000000000000" pitchFamily="2" charset="2"/>
              </a:rPr>
              <a:t></a:t>
            </a:r>
            <a:r>
              <a:rPr lang="de-DE" dirty="0"/>
              <a:t> Nur diese Folie speichern“ auswählen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9FD5C-425E-4B99-BAA4-7536A0C9F27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07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719" y="1031171"/>
            <a:ext cx="6910150" cy="2193608"/>
          </a:xfrm>
        </p:spPr>
        <p:txBody>
          <a:bodyPr anchor="b"/>
          <a:lstStyle>
            <a:lvl1pPr algn="ctr">
              <a:defRPr sz="533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199" y="3309373"/>
            <a:ext cx="6097191" cy="1521231"/>
          </a:xfrm>
        </p:spPr>
        <p:txBody>
          <a:bodyPr/>
          <a:lstStyle>
            <a:lvl1pPr marL="0" indent="0" algn="ctr">
              <a:buNone/>
              <a:defRPr sz="2134"/>
            </a:lvl1pPr>
            <a:lvl2pPr marL="406497" indent="0" algn="ctr">
              <a:buNone/>
              <a:defRPr sz="1778"/>
            </a:lvl2pPr>
            <a:lvl3pPr marL="812993" indent="0" algn="ctr">
              <a:buNone/>
              <a:defRPr sz="1600"/>
            </a:lvl3pPr>
            <a:lvl4pPr marL="1219490" indent="0" algn="ctr">
              <a:buNone/>
              <a:defRPr sz="1423"/>
            </a:lvl4pPr>
            <a:lvl5pPr marL="1625986" indent="0" algn="ctr">
              <a:buNone/>
              <a:defRPr sz="1423"/>
            </a:lvl5pPr>
            <a:lvl6pPr marL="2032483" indent="0" algn="ctr">
              <a:buNone/>
              <a:defRPr sz="1423"/>
            </a:lvl6pPr>
            <a:lvl7pPr marL="2438979" indent="0" algn="ctr">
              <a:buNone/>
              <a:defRPr sz="1423"/>
            </a:lvl7pPr>
            <a:lvl8pPr marL="2845476" indent="0" algn="ctr">
              <a:buNone/>
              <a:defRPr sz="1423"/>
            </a:lvl8pPr>
            <a:lvl9pPr marL="3251972" indent="0" algn="ctr">
              <a:buNone/>
              <a:defRPr sz="1423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0369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34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39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68" y="420052"/>
            <a:ext cx="2622004" cy="1470184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6134" y="907198"/>
            <a:ext cx="4115604" cy="4477643"/>
          </a:xfrm>
        </p:spPr>
        <p:txBody>
          <a:bodyPr/>
          <a:lstStyle>
            <a:lvl1pPr>
              <a:defRPr sz="2845"/>
            </a:lvl1pPr>
            <a:lvl2pPr>
              <a:defRPr sz="2489"/>
            </a:lvl2pPr>
            <a:lvl3pPr>
              <a:defRPr sz="2134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968" y="1890236"/>
            <a:ext cx="2622004" cy="3501897"/>
          </a:xfrm>
        </p:spPr>
        <p:txBody>
          <a:bodyPr/>
          <a:lstStyle>
            <a:lvl1pPr marL="0" indent="0">
              <a:buNone/>
              <a:defRPr sz="1423"/>
            </a:lvl1pPr>
            <a:lvl2pPr marL="406497" indent="0">
              <a:buNone/>
              <a:defRPr sz="1245"/>
            </a:lvl2pPr>
            <a:lvl3pPr marL="812993" indent="0">
              <a:buNone/>
              <a:defRPr sz="1067"/>
            </a:lvl3pPr>
            <a:lvl4pPr marL="1219490" indent="0">
              <a:buNone/>
              <a:defRPr sz="889"/>
            </a:lvl4pPr>
            <a:lvl5pPr marL="1625986" indent="0">
              <a:buNone/>
              <a:defRPr sz="889"/>
            </a:lvl5pPr>
            <a:lvl6pPr marL="2032483" indent="0">
              <a:buNone/>
              <a:defRPr sz="889"/>
            </a:lvl6pPr>
            <a:lvl7pPr marL="2438979" indent="0">
              <a:buNone/>
              <a:defRPr sz="889"/>
            </a:lvl7pPr>
            <a:lvl8pPr marL="2845476" indent="0">
              <a:buNone/>
              <a:defRPr sz="889"/>
            </a:lvl8pPr>
            <a:lvl9pPr marL="3251972" indent="0">
              <a:buNone/>
              <a:defRPr sz="88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938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68" y="420052"/>
            <a:ext cx="2622004" cy="1470184"/>
          </a:xfrm>
        </p:spPr>
        <p:txBody>
          <a:bodyPr anchor="b"/>
          <a:lstStyle>
            <a:lvl1pPr>
              <a:defRPr sz="284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56134" y="907198"/>
            <a:ext cx="4115604" cy="4477643"/>
          </a:xfrm>
        </p:spPr>
        <p:txBody>
          <a:bodyPr anchor="t"/>
          <a:lstStyle>
            <a:lvl1pPr marL="0" indent="0">
              <a:buNone/>
              <a:defRPr sz="2845"/>
            </a:lvl1pPr>
            <a:lvl2pPr marL="406497" indent="0">
              <a:buNone/>
              <a:defRPr sz="2489"/>
            </a:lvl2pPr>
            <a:lvl3pPr marL="812993" indent="0">
              <a:buNone/>
              <a:defRPr sz="2134"/>
            </a:lvl3pPr>
            <a:lvl4pPr marL="1219490" indent="0">
              <a:buNone/>
              <a:defRPr sz="1778"/>
            </a:lvl4pPr>
            <a:lvl5pPr marL="1625986" indent="0">
              <a:buNone/>
              <a:defRPr sz="1778"/>
            </a:lvl5pPr>
            <a:lvl6pPr marL="2032483" indent="0">
              <a:buNone/>
              <a:defRPr sz="1778"/>
            </a:lvl6pPr>
            <a:lvl7pPr marL="2438979" indent="0">
              <a:buNone/>
              <a:defRPr sz="1778"/>
            </a:lvl7pPr>
            <a:lvl8pPr marL="2845476" indent="0">
              <a:buNone/>
              <a:defRPr sz="1778"/>
            </a:lvl8pPr>
            <a:lvl9pPr marL="3251972" indent="0">
              <a:buNone/>
              <a:defRPr sz="177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9968" y="1890236"/>
            <a:ext cx="2622004" cy="3501897"/>
          </a:xfrm>
        </p:spPr>
        <p:txBody>
          <a:bodyPr/>
          <a:lstStyle>
            <a:lvl1pPr marL="0" indent="0">
              <a:buNone/>
              <a:defRPr sz="1423"/>
            </a:lvl1pPr>
            <a:lvl2pPr marL="406497" indent="0">
              <a:buNone/>
              <a:defRPr sz="1245"/>
            </a:lvl2pPr>
            <a:lvl3pPr marL="812993" indent="0">
              <a:buNone/>
              <a:defRPr sz="1067"/>
            </a:lvl3pPr>
            <a:lvl4pPr marL="1219490" indent="0">
              <a:buNone/>
              <a:defRPr sz="889"/>
            </a:lvl4pPr>
            <a:lvl5pPr marL="1625986" indent="0">
              <a:buNone/>
              <a:defRPr sz="889"/>
            </a:lvl5pPr>
            <a:lvl6pPr marL="2032483" indent="0">
              <a:buNone/>
              <a:defRPr sz="889"/>
            </a:lvl6pPr>
            <a:lvl7pPr marL="2438979" indent="0">
              <a:buNone/>
              <a:defRPr sz="889"/>
            </a:lvl7pPr>
            <a:lvl8pPr marL="2845476" indent="0">
              <a:buNone/>
              <a:defRPr sz="889"/>
            </a:lvl8pPr>
            <a:lvl9pPr marL="3251972" indent="0">
              <a:buNone/>
              <a:defRPr sz="88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97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37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17737" y="335458"/>
            <a:ext cx="1752942" cy="533962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8910" y="335458"/>
            <a:ext cx="5157207" cy="533962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32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0ACA0817-9464-4DC3-34DB-C48C9792A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84" y="178"/>
            <a:ext cx="8161672" cy="6300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BF0645E0-A1AB-D825-6C93-031AFF35D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768" y="2890668"/>
            <a:ext cx="1991566" cy="1991594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6061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9DB4A78F-C6A5-CAAE-C1BD-8752C4FB44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18" y="178"/>
            <a:ext cx="8161906" cy="6300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Bildplatzhalter 9">
            <a:extLst>
              <a:ext uri="{FF2B5EF4-FFF2-40B4-BE49-F238E27FC236}">
                <a16:creationId xmlns:a16="http://schemas.microsoft.com/office/drawing/2014/main" id="{D6C1FD62-EADE-7BCA-313C-B1FB40FF5E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212" y="2932112"/>
            <a:ext cx="1908677" cy="190870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39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ient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6E8321C1-27F0-1849-3809-3A73BA53B1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18" y="178"/>
            <a:ext cx="8161906" cy="6300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BFB93F88-85EF-7EB9-9A4E-7FB35031FA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212" y="2932112"/>
            <a:ext cx="1908677" cy="190870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338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tch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CEF3A47C-C23D-4FFD-441C-9CB4175BE8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18" y="178"/>
            <a:ext cx="8161906" cy="6300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0F2C7F90-1346-E0C9-2B92-183CEC74DF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212" y="2932112"/>
            <a:ext cx="1908677" cy="190870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9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husi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Text, Screenshot, Grafikdesign, Grafiken enthält.&#10;&#10;Automatisch generierte Beschreibung">
            <a:extLst>
              <a:ext uri="{FF2B5EF4-FFF2-40B4-BE49-F238E27FC236}">
                <a16:creationId xmlns:a16="http://schemas.microsoft.com/office/drawing/2014/main" id="{B2345045-41B9-E262-20FE-BDA432364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18" y="178"/>
            <a:ext cx="8161906" cy="630043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Bildplatzhalter 9">
            <a:extLst>
              <a:ext uri="{FF2B5EF4-FFF2-40B4-BE49-F238E27FC236}">
                <a16:creationId xmlns:a16="http://schemas.microsoft.com/office/drawing/2014/main" id="{71D0156B-4B74-871D-EF8E-DB6CDF1E25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212" y="2932112"/>
            <a:ext cx="1908677" cy="190870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0456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675" y="1570823"/>
            <a:ext cx="7011770" cy="2620952"/>
          </a:xfrm>
        </p:spPr>
        <p:txBody>
          <a:bodyPr anchor="b"/>
          <a:lstStyle>
            <a:lvl1pPr>
              <a:defRPr sz="5335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4675" y="4216571"/>
            <a:ext cx="7011770" cy="1378297"/>
          </a:xfrm>
        </p:spPr>
        <p:txBody>
          <a:bodyPr/>
          <a:lstStyle>
            <a:lvl1pPr marL="0" indent="0">
              <a:buNone/>
              <a:defRPr sz="2134">
                <a:solidFill>
                  <a:schemeClr val="tx1">
                    <a:tint val="82000"/>
                  </a:schemeClr>
                </a:solidFill>
              </a:defRPr>
            </a:lvl1pPr>
            <a:lvl2pPr marL="406497" indent="0">
              <a:buNone/>
              <a:defRPr sz="1778">
                <a:solidFill>
                  <a:schemeClr val="tx1">
                    <a:tint val="82000"/>
                  </a:schemeClr>
                </a:solidFill>
              </a:defRPr>
            </a:lvl2pPr>
            <a:lvl3pPr marL="81299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3pPr>
            <a:lvl4pPr marL="1219490" indent="0">
              <a:buNone/>
              <a:defRPr sz="1423">
                <a:solidFill>
                  <a:schemeClr val="tx1">
                    <a:tint val="82000"/>
                  </a:schemeClr>
                </a:solidFill>
              </a:defRPr>
            </a:lvl4pPr>
            <a:lvl5pPr marL="1625986" indent="0">
              <a:buNone/>
              <a:defRPr sz="1423">
                <a:solidFill>
                  <a:schemeClr val="tx1">
                    <a:tint val="82000"/>
                  </a:schemeClr>
                </a:solidFill>
              </a:defRPr>
            </a:lvl5pPr>
            <a:lvl6pPr marL="2032483" indent="0">
              <a:buNone/>
              <a:defRPr sz="1423">
                <a:solidFill>
                  <a:schemeClr val="tx1">
                    <a:tint val="82000"/>
                  </a:schemeClr>
                </a:solidFill>
              </a:defRPr>
            </a:lvl6pPr>
            <a:lvl7pPr marL="2438979" indent="0">
              <a:buNone/>
              <a:defRPr sz="1423">
                <a:solidFill>
                  <a:schemeClr val="tx1">
                    <a:tint val="82000"/>
                  </a:schemeClr>
                </a:solidFill>
              </a:defRPr>
            </a:lvl7pPr>
            <a:lvl8pPr marL="2845476" indent="0">
              <a:buNone/>
              <a:defRPr sz="1423">
                <a:solidFill>
                  <a:schemeClr val="tx1">
                    <a:tint val="82000"/>
                  </a:schemeClr>
                </a:solidFill>
              </a:defRPr>
            </a:lvl8pPr>
            <a:lvl9pPr marL="3251972" indent="0">
              <a:buNone/>
              <a:defRPr sz="14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557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8909" y="1677293"/>
            <a:ext cx="3455075" cy="399779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5604" y="1677293"/>
            <a:ext cx="3455075" cy="399779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968" y="335460"/>
            <a:ext cx="7011770" cy="1217861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9969" y="1544569"/>
            <a:ext cx="3439196" cy="756969"/>
          </a:xfrm>
        </p:spPr>
        <p:txBody>
          <a:bodyPr anchor="b"/>
          <a:lstStyle>
            <a:lvl1pPr marL="0" indent="0">
              <a:buNone/>
              <a:defRPr sz="2134" b="1"/>
            </a:lvl1pPr>
            <a:lvl2pPr marL="406497" indent="0">
              <a:buNone/>
              <a:defRPr sz="1778" b="1"/>
            </a:lvl2pPr>
            <a:lvl3pPr marL="812993" indent="0">
              <a:buNone/>
              <a:defRPr sz="1600" b="1"/>
            </a:lvl3pPr>
            <a:lvl4pPr marL="1219490" indent="0">
              <a:buNone/>
              <a:defRPr sz="1423" b="1"/>
            </a:lvl4pPr>
            <a:lvl5pPr marL="1625986" indent="0">
              <a:buNone/>
              <a:defRPr sz="1423" b="1"/>
            </a:lvl5pPr>
            <a:lvl6pPr marL="2032483" indent="0">
              <a:buNone/>
              <a:defRPr sz="1423" b="1"/>
            </a:lvl6pPr>
            <a:lvl7pPr marL="2438979" indent="0">
              <a:buNone/>
              <a:defRPr sz="1423" b="1"/>
            </a:lvl7pPr>
            <a:lvl8pPr marL="2845476" indent="0">
              <a:buNone/>
              <a:defRPr sz="1423" b="1"/>
            </a:lvl8pPr>
            <a:lvl9pPr marL="3251972" indent="0">
              <a:buNone/>
              <a:defRPr sz="14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969" y="2301538"/>
            <a:ext cx="3439196" cy="33852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15604" y="1544569"/>
            <a:ext cx="3456134" cy="756969"/>
          </a:xfrm>
        </p:spPr>
        <p:txBody>
          <a:bodyPr anchor="b"/>
          <a:lstStyle>
            <a:lvl1pPr marL="0" indent="0">
              <a:buNone/>
              <a:defRPr sz="2134" b="1"/>
            </a:lvl1pPr>
            <a:lvl2pPr marL="406497" indent="0">
              <a:buNone/>
              <a:defRPr sz="1778" b="1"/>
            </a:lvl2pPr>
            <a:lvl3pPr marL="812993" indent="0">
              <a:buNone/>
              <a:defRPr sz="1600" b="1"/>
            </a:lvl3pPr>
            <a:lvl4pPr marL="1219490" indent="0">
              <a:buNone/>
              <a:defRPr sz="1423" b="1"/>
            </a:lvl4pPr>
            <a:lvl5pPr marL="1625986" indent="0">
              <a:buNone/>
              <a:defRPr sz="1423" b="1"/>
            </a:lvl5pPr>
            <a:lvl6pPr marL="2032483" indent="0">
              <a:buNone/>
              <a:defRPr sz="1423" b="1"/>
            </a:lvl6pPr>
            <a:lvl7pPr marL="2438979" indent="0">
              <a:buNone/>
              <a:defRPr sz="1423" b="1"/>
            </a:lvl7pPr>
            <a:lvl8pPr marL="2845476" indent="0">
              <a:buNone/>
              <a:defRPr sz="1423" b="1"/>
            </a:lvl8pPr>
            <a:lvl9pPr marL="3251972" indent="0">
              <a:buNone/>
              <a:defRPr sz="1423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5604" y="2301538"/>
            <a:ext cx="3456134" cy="33852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48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909" y="335460"/>
            <a:ext cx="7011770" cy="12178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909" y="1677293"/>
            <a:ext cx="7011770" cy="3997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909" y="5839898"/>
            <a:ext cx="1829157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3C73A-AA4F-4D62-9CD4-1DADAECC7632}" type="datetimeFigureOut">
              <a:rPr lang="de-DE" smtClean="0"/>
              <a:t>06.06.2024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926" y="5839898"/>
            <a:ext cx="2743736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41522" y="5839898"/>
            <a:ext cx="1829157" cy="335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AD43DE-0E3D-465C-A67B-A3D6B26AF53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5582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812993" rtl="0" eaLnBrk="1" latinLnBrk="0" hangingPunct="1">
        <a:lnSpc>
          <a:spcPct val="90000"/>
        </a:lnSpc>
        <a:spcBef>
          <a:spcPct val="0"/>
        </a:spcBef>
        <a:buNone/>
        <a:defRPr sz="39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3248" indent="-203248" algn="l" defTabSz="812993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2489" kern="1200">
          <a:solidFill>
            <a:schemeClr val="tx1"/>
          </a:solidFill>
          <a:latin typeface="+mn-lt"/>
          <a:ea typeface="+mn-ea"/>
          <a:cs typeface="+mn-cs"/>
        </a:defRPr>
      </a:lvl1pPr>
      <a:lvl2pPr marL="609745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2pPr>
      <a:lvl3pPr marL="1016241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3pPr>
      <a:lvl4pPr marL="1422738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234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235731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42227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048724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455220" indent="-203248" algn="l" defTabSz="812993" rtl="0" eaLnBrk="1" latinLnBrk="0" hangingPunct="1">
        <a:lnSpc>
          <a:spcPct val="90000"/>
        </a:lnSpc>
        <a:spcBef>
          <a:spcPts val="44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97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993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490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986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483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979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476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972" algn="l" defTabSz="81299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CA294939-237D-A816-A9D4-503281C344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000" y="2880000"/>
            <a:ext cx="2052000" cy="2052000"/>
          </a:xfrm>
        </p:spPr>
        <p:txBody>
          <a:bodyPr/>
          <a:lstStyle/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3172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0CE43D01-9DBF-E245-6C16-E306CFDDB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4000" y="2880000"/>
            <a:ext cx="2052000" cy="2052000"/>
          </a:xfrm>
        </p:spPr>
        <p:txBody>
          <a:bodyPr/>
          <a:lstStyle/>
          <a:p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572161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219FDCA2-8CA1-3CAD-6783-66E658DFA9F0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14000" y="2880000"/>
            <a:ext cx="2052000" cy="205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63654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B2F73818-B692-2DCA-62AD-68F20AA495EF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14000" y="2880000"/>
            <a:ext cx="2052000" cy="205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5349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D787A67A-DD2B-B9EE-A7B7-FCBD52666F2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414000" y="2880000"/>
            <a:ext cx="2052000" cy="205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58188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250</Words>
  <Application>Microsoft Office PowerPoint</Application>
  <PresentationFormat>Benutzerdefiniert</PresentationFormat>
  <Paragraphs>18</Paragraphs>
  <Slides>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Proll, Christiane</dc:creator>
  <cp:lastModifiedBy>Kroke, Anja</cp:lastModifiedBy>
  <cp:revision>3</cp:revision>
  <dcterms:created xsi:type="dcterms:W3CDTF">2024-06-05T13:39:53Z</dcterms:created>
  <dcterms:modified xsi:type="dcterms:W3CDTF">2024-06-06T13:44:40Z</dcterms:modified>
</cp:coreProperties>
</file>